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B20BCEC-9D53-4D58-BBF7-DA8C984F9698}">
  <a:tblStyle styleId="{BB20BCEC-9D53-4D58-BBF7-DA8C984F96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c3a05f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c3a05f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d0b86f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d0b86f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c3a05f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c3a05f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c3a05f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c3a05f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c3a05f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c3a05f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bd197e7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bd197e7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d0b86f5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d0b86f5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bd197e7d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bd197e7d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bd197e7d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bd197e7d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bd197e7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bd197e7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bd197e7d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9bd197e7d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9bd197e7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9bd197e7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bd197e7d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bd197e7d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bd197e7d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bd197e7d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bd197e7d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bd197e7d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c3a05f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c3a05f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MZ_rNxJhR4HCU1qJ2-w7xlk2MTHVqa9lnl_uj-zRkzk/pu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69725" y="19915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Project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 in </a:t>
            </a:r>
            <a:r>
              <a:rPr lang="en" sz="2400"/>
              <a:t>Data Frame and Hadoop</a:t>
            </a:r>
            <a:endParaRPr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317400" y="4009773"/>
            <a:ext cx="2313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Wanting 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87175" y="908150"/>
            <a:ext cx="4149900" cy="15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 2: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Trade War</a:t>
            </a:r>
            <a:endParaRPr b="1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52" y="1194850"/>
            <a:ext cx="3652874" cy="27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735925" y="2771375"/>
            <a:ext cx="3350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Hadoop &amp; Data Frame</a:t>
            </a:r>
            <a:endParaRPr b="1" sz="24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to transfer file to VM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00" y="2816625"/>
            <a:ext cx="5095324" cy="18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727275" y="1349400"/>
            <a:ext cx="74043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Procedure link: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https://docs.google.com/document/d/1MZ_rNxJhR4HCU1qJ2-w7xlk2MTHVqa9lnl_uj-zRkzk/pub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Putty to connect my computer with virtual 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 following code in my computer Command 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14975"/>
            <a:ext cx="35088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Topic 2: Trade War</a:t>
            </a:r>
            <a:endParaRPr b="1" sz="2400"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74850" y="762425"/>
            <a:ext cx="39825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significant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Clean data (use stopwords.txt)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Print with format (word,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Reduce: use dictionary 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0" y="2304975"/>
            <a:ext cx="2493025" cy="25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450" y="144875"/>
            <a:ext cx="4167399" cy="22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378" y="2430600"/>
            <a:ext cx="4060796" cy="25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589275" y="214975"/>
            <a:ext cx="1542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function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6703200" y="2430600"/>
            <a:ext cx="1603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function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217425"/>
            <a:ext cx="8520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Topic 2: Trade War</a:t>
            </a:r>
            <a:endParaRPr sz="2700"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189550" y="783375"/>
            <a:ext cx="4384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hashtags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Numbers are little different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086800" y="720225"/>
            <a:ext cx="5166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authoritative users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are media groups from US, China, UK, India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Data frame missed </a:t>
            </a:r>
            <a:r>
              <a:rPr b="1" i="1" lang="en"/>
              <a:t>The Economist </a:t>
            </a:r>
            <a:r>
              <a:rPr b="1" lang="en"/>
              <a:t>!</a:t>
            </a:r>
            <a:endParaRPr b="1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50" y="1706329"/>
            <a:ext cx="1928150" cy="323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975" y="2322775"/>
            <a:ext cx="2229668" cy="22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637" y="2229550"/>
            <a:ext cx="1928150" cy="206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8" y="1613325"/>
            <a:ext cx="1660600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2728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2: Trade War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39450" y="885975"/>
            <a:ext cx="4917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retweets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of top 4 retweets are from President Trump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917525" y="986925"/>
            <a:ext cx="4384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10 urls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almost news reports related to trade war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51" y="1682425"/>
            <a:ext cx="4310324" cy="321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00" y="2049050"/>
            <a:ext cx="2477750" cy="24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of  Two Topics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97" y="1333338"/>
            <a:ext cx="3276153" cy="31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50" y="1337637"/>
            <a:ext cx="3276149" cy="318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71600"/>
            <a:ext cx="59097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Data Frame vs Hadoop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Frame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Interactive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Beautiful plot and tables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Easy to implement (lots of packages to use)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read multiple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Hadoop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deal with big data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Result is more accurate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512700" y="646050"/>
            <a:ext cx="8118600" cy="27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080875" y="501500"/>
            <a:ext cx="56040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080875" y="2062375"/>
            <a:ext cx="61059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Topic Introduction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Challenges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Topic 1 in Data Frame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Topic 2 in Hadoop and Data Frame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Summary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Topic Introduction</a:t>
            </a:r>
            <a:endParaRPr b="1"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311713" y="122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{BB20BCEC-9D53-4D58-BBF7-DA8C984F9698}</a:tableStyleId>
              </a:tblPr>
              <a:tblGrid>
                <a:gridCol w="1254650"/>
                <a:gridCol w="1467125"/>
                <a:gridCol w="1316700"/>
                <a:gridCol w="964825"/>
                <a:gridCol w="1147500"/>
                <a:gridCol w="2369775"/>
              </a:tblGrid>
              <a:tr h="77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Topic 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 Words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File Size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Tweets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Reason for Choosing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92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Skin care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skin care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 aging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skincare routine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Total: 39h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Dec.3  1h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Dec.4  10h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Dec.5  18.5h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Dec.7   9.5h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74.3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I’m thinking of changing my skincare brand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92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Trade War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china trade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china trump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trade war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Total: 29.5h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Dec.3  1h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Dec.4  10h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Dec.5  12h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Dec.7   6.5h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35758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Dec.2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 and China agreed to a temporary truce to de-escalate trade tensions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68475" y="1171600"/>
            <a:ext cx="496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Topic 1: Skin Care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Transform from JSON to Data 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 to clean  eg: link, @ </a:t>
            </a: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💦 🌸 😂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Topic 2: Trade War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Large dataset that is too slow to use data frame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 to write map function for top significant words (can’t use packages like NLTK, stopwords )</a:t>
            </a:r>
            <a:endParaRPr sz="18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150" y="2535925"/>
            <a:ext cx="3558900" cy="192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075" y="702050"/>
            <a:ext cx="3845349" cy="167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Skin Care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98025" y="1300075"/>
            <a:ext cx="43845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hashtags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tweets don’t have hashtags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Peta</a:t>
            </a:r>
            <a:r>
              <a:rPr lang="en"/>
              <a:t> and </a:t>
            </a:r>
            <a:r>
              <a:rPr b="1" lang="en"/>
              <a:t>win</a:t>
            </a:r>
            <a:r>
              <a:rPr lang="en"/>
              <a:t> are two most popular hashtags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5" y="2674200"/>
            <a:ext cx="4002251" cy="21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925" y="1210625"/>
            <a:ext cx="3554975" cy="33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9775"/>
            <a:ext cx="4213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Skin Care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028375"/>
            <a:ext cx="46221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Follower count vs friends count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Correlation between followers count and friends 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Density plot of log(follower count)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08" y="1397450"/>
            <a:ext cx="3620616" cy="350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75" y="2364300"/>
            <a:ext cx="3685100" cy="25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300" y="221525"/>
            <a:ext cx="2881000" cy="117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Skin Care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98025" y="1300075"/>
            <a:ext cx="48255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authoritative users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10 users name and their followers 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10 words from top 30 users’ tweets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75" y="975775"/>
            <a:ext cx="2945404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25" y="2473975"/>
            <a:ext cx="3380900" cy="22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Skin Care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98025" y="1300075"/>
            <a:ext cx="41835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significant words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15 popular words show in tweets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link, mentioned users (@..)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punctuation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stopwords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025" y="1143000"/>
            <a:ext cx="2657575" cy="31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4" y="3263375"/>
            <a:ext cx="5065024" cy="12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873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Skin Care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21750" y="1017213"/>
            <a:ext cx="27744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url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10 urls in tweets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25" y="1507125"/>
            <a:ext cx="5344274" cy="34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50" y="2166525"/>
            <a:ext cx="2333922" cy="1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31925" y="1017220"/>
            <a:ext cx="2774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Top retweets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